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Medium-boldItalic.fntdata"/><Relationship Id="rId27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6a08e81c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6a08e81c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6a08e81c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6a08e81c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a08e81c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6a08e81c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a08e81c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a08e81c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a08e81c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a08e81c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a08e81c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6a08e81c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a08e81c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a08e81c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a08e81c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a08e81c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6a08e81c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6a08e81c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6a08e81c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6a08e81c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6a08e81c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6a08e81c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abel for many form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Screen-reader users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Focuses on the input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Clicking on very small regions (such as radio buttons or checkboxes)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Toggles the radio button/checkbox.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938500" y="445025"/>
            <a:ext cx="57171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938500" y="1191300"/>
            <a:ext cx="5712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 one option from multiple options.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Selection of gender, quiz questions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One name for all the radio buttons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One radio button can be selected at a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type="radio"&gt;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938500" y="445025"/>
            <a:ext cx="55065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Radio Buttons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idx="1" type="body"/>
          </p:nvPr>
        </p:nvSpPr>
        <p:spPr>
          <a:xfrm>
            <a:off x="876525" y="13053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radio button with options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Cricket.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Football.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Tennis.</a:t>
            </a:r>
            <a:endParaRPr sz="1800"/>
          </a:p>
        </p:txBody>
      </p:sp>
      <p:sp>
        <p:nvSpPr>
          <p:cNvPr id="227" name="Google Shape;227;p47"/>
          <p:cNvSpPr txBox="1"/>
          <p:nvPr>
            <p:ph type="title"/>
          </p:nvPr>
        </p:nvSpPr>
        <p:spPr>
          <a:xfrm>
            <a:off x="876525" y="370650"/>
            <a:ext cx="5493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Forms in HTML.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5560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01725" y="1191300"/>
            <a:ext cx="6712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Collect user input.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Server for processing,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Name, email address, password, phone number,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Section of a document which contains controls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 fields, Password fields, checkboxes, radio buttons, submit button, menus.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45025"/>
            <a:ext cx="55188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Collect some data from the site visitor.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Purchase some items on the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Shipping address and credit/debit card details.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5311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HTML Form?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67725" y="1191300"/>
            <a:ext cx="6274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Syntax: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&lt;form action="server url" method="get|post"&gt;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//input controls e.g. textfield, textarea, radiobutton, button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&lt;/form&gt;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2833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191300"/>
            <a:ext cx="5520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an HTML form for user input.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Syntax:</a:t>
            </a:r>
            <a:endParaRPr b="1" i="1"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&lt;form&gt;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        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form elements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 &lt;/form&gt;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 fields, checkboxes, radio buttons, submit buttons, etc.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Most used form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Displayed in many ways, depending on the type attribute.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6055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Element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4609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type="text"&gt;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type="radio"&gt;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type="checkbox"&gt;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type="submit"&gt;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type="button"&gt;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777775" y="414875"/>
            <a:ext cx="68571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input types and description: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20 characters.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&lt;input type="text"&gt; defines a single-line input field for text input.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938500" y="445025"/>
            <a:ext cx="55188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Field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